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6858000" cy="9144000"/>
  <p:embeddedFontLst>
    <p:embeddedFont>
      <p:font typeface="Poppins" panose="00000500000000000000" pitchFamily="2" charset="0"/>
      <p:regular r:id="rId4"/>
      <p:bold r:id="rId5"/>
      <p:italic r:id="rId6"/>
    </p:embeddedFont>
  </p:embeddedFontLst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63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Logo UNAMA: arquivo fornecido pela usuária.</a:t>
            </a:r>
          </a:p>
          <a:p>
            <a:r>
              <a:t>- Logo Conhecimento &amp; Ciência: arquivo fornecido pela usuária.</a:t>
            </a:r>
          </a:p>
          <a:p>
            <a:r>
              <a:t>- Logo ENEAP: arquivo fornecido pela usuária.</a:t>
            </a:r>
          </a:p>
          <a:p>
            <a:r>
              <a:t>- Estrutura visual: apresentação-modelo fornecida pela usuária.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7FA27-FBAA-4C6A-B063-42552F9F0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62E271-CB0C-4EFC-A7F7-90C7C3221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E273F-6DA4-4959-9CB0-136E78A923E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0AF36-9A53-40ED-A53F-A905A9EC8AB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137F4-6FEC-4B18-A3BE-18447286DF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E36A3-F55C-41A7-B9FA-7E31D97EB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37D015-4349-4DB9-9DDA-E63C796224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7E811-BB6A-4CE8-8783-7A40CF24911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106A0-05F3-4669-9EDB-9B9EE3B311D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E6A34-6C6F-492B-9CB0-DC1C359F49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8046F3-899D-4137-BAEE-EC83D2F7F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11A7AA-FD5B-4035-B572-D6E17EAB8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BD781-DE21-4875-9414-06BB8F2C4E9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0A772-0CE8-4D8C-BAD6-B2DD823F973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5F8FB-FB5A-4C0F-8C52-53B0D0F3AF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91663-B90D-4C04-8C81-81E47B205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581C0-648A-4AA3-9A9C-0CE5B3E96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9511D-B6FE-4BED-9608-4248F9FCBD6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AC5DB-04AA-4D2D-B33A-11AF47F3FD9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74C15-070B-40FC-A3CC-90977DFAA1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C9693-1BB5-4570-B2BA-40AC23219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EE69D-CF8E-4899-9B41-672ED9DBF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26F51-220A-4387-8EE1-68AAFD41A92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B641B-A718-46F0-A5F1-B9FBC73342A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64C49-B8E0-44D0-9CD8-5D7B929D97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0D72C-0AE4-429F-AFB6-F5391D717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0619C-FC8B-4680-88F3-1C8EC078A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C21E2E-701C-41ED-90B1-924F3138F445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8E06E-B7C7-44F2-8CEA-6DA4E17BCE9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CFE1F-D35A-4B27-82CB-5F0459675B5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CAAAF7-62E4-4A11-8227-10B517B0FA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D4B64-395E-4712-84F1-A5CCB589C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C97DF-5006-464A-A772-F79BC6D90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FA6532-D12B-4261-9DEB-4BD6396F933F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E28F22-4930-445E-9428-2FD07B9C3380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50B9E0-EDFC-4C06-AEC1-982B1967E3F0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4AAE11-345B-4E19-8759-A45B7CD66DF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55C0E7-64CF-49AB-B8C5-9995E0E38FE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AA181A-AFD9-489D-848A-B0F0ADEC15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F60BD-B7C1-4BB4-8522-9CE964D1A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1A77D7-ABB8-4B7D-A264-001005EF2B0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37749-952B-49A8-9A96-555FEAB6034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7D8EE-B918-4C9C-AF87-E589EC1800B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B72D44-8799-4D0D-AB1F-3E598E8015E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2C8892-36CE-4A25-B350-F652DAF8B38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DE4B4-A7B9-4F56-8345-68D041EABB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90263-4162-418B-A8C5-A46F5370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76546-4F4A-4CDC-8656-2635C8BDE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E19685-71B3-4939-997F-8E9F216BBAD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8AF56-7908-407F-89EE-B1D4C709008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40342-C8A9-42A3-9278-4F408D6A94B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8FD4CD-66F9-4FAD-BD5E-E9B43DB1D3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C3913-F990-440B-A526-5D306194E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32FA0E-E232-444E-89D5-D5F6C4CFD8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FB7EC-CB1F-4911-9E39-CD56024E93F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C66ECA-EA90-429A-A2AE-0405FAD2149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328ABB-5C6A-4A79-8E84-628ACAF7105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3D93B9-9EC0-439A-87F2-D93ABA746B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1AABDD-1B6F-4898-B34F-ABABD2573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4F447-16D9-4A4C-A8E1-4FB365C7A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Click to edit Master text styles</a:t>
            </a:r>
          </a:p>
          <a:p>
            <a:pPr>
              <a:buNone/>
            </a:pPr>
            <a:r>
              <a:t>Second level</a:t>
            </a:r>
          </a:p>
          <a:p>
            <a:pPr>
              <a:buNone/>
            </a:pPr>
            <a:r>
              <a:t>Third level</a:t>
            </a:r>
          </a:p>
          <a:p>
            <a:pPr>
              <a:buNone/>
            </a:pPr>
            <a:r>
              <a:t>Fourth level</a:t>
            </a:r>
          </a:p>
          <a:p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E669B-BC95-47E3-A492-35804B21A8FB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28/07/2026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78707-9366-4BB2-A0A1-EFCFE58EF8B5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990A3-DC88-4773-B906-B17AA5457561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2263A92D-29F6-4B67-9DA9-9E4B3E8DB728}"/>
              </a:ext>
            </a:extLst>
          </p:cNvPr>
          <p:cNvSpPr>
            <a:spLocks noGrp="1"/>
          </p:cNvSpPr>
          <p:nvPr/>
        </p:nvSpPr>
        <p:spPr>
          <a:xfrm>
            <a:off x="0" y="-24324"/>
            <a:ext cx="7588249" cy="1776484"/>
          </a:xfrm>
          <a:custGeom>
            <a:avLst/>
            <a:gdLst/>
            <a:ahLst/>
            <a:cxnLst/>
            <a:rect l="l" t="t" r="r" b="b"/>
            <a:pathLst>
              <a:path w="5876570" h="1161284">
                <a:moveTo>
                  <a:pt x="18085" y="0"/>
                </a:moveTo>
                <a:lnTo>
                  <a:pt x="5858485" y="0"/>
                </a:lnTo>
                <a:cubicBezTo>
                  <a:pt x="5863281" y="0"/>
                  <a:pt x="5867881" y="1905"/>
                  <a:pt x="5871273" y="5297"/>
                </a:cubicBezTo>
                <a:cubicBezTo>
                  <a:pt x="5874665" y="8689"/>
                  <a:pt x="5876570" y="13289"/>
                  <a:pt x="5876570" y="18085"/>
                </a:cubicBezTo>
                <a:lnTo>
                  <a:pt x="5876570" y="1143199"/>
                </a:lnTo>
                <a:cubicBezTo>
                  <a:pt x="5876570" y="1147995"/>
                  <a:pt x="5874665" y="1152595"/>
                  <a:pt x="5871273" y="1155987"/>
                </a:cubicBezTo>
                <a:cubicBezTo>
                  <a:pt x="5867881" y="1159378"/>
                  <a:pt x="5863281" y="1161284"/>
                  <a:pt x="5858485" y="1161284"/>
                </a:cubicBezTo>
                <a:lnTo>
                  <a:pt x="18085" y="1161284"/>
                </a:lnTo>
                <a:cubicBezTo>
                  <a:pt x="13289" y="1161284"/>
                  <a:pt x="8689" y="1159378"/>
                  <a:pt x="5297" y="1155987"/>
                </a:cubicBezTo>
                <a:cubicBezTo>
                  <a:pt x="1905" y="1152595"/>
                  <a:pt x="0" y="1147995"/>
                  <a:pt x="0" y="1143199"/>
                </a:cubicBezTo>
                <a:lnTo>
                  <a:pt x="0" y="18085"/>
                </a:lnTo>
                <a:cubicBezTo>
                  <a:pt x="0" y="13289"/>
                  <a:pt x="1905" y="8689"/>
                  <a:pt x="5297" y="5297"/>
                </a:cubicBezTo>
                <a:cubicBezTo>
                  <a:pt x="8689" y="1905"/>
                  <a:pt x="13289" y="0"/>
                  <a:pt x="18085" y="0"/>
                </a:cubicBezTo>
                <a:close/>
              </a:path>
            </a:pathLst>
          </a:custGeom>
          <a:gradFill>
            <a:gsLst>
              <a:gs pos="0">
                <a:srgbClr val="004D2C"/>
              </a:gs>
              <a:gs pos="62000">
                <a:srgbClr val="006B3C"/>
              </a:gs>
              <a:gs pos="100000">
                <a:srgbClr val="0B7A45"/>
              </a:gs>
            </a:gsLst>
            <a:lin ang="5400000"/>
          </a:gradFill>
          <a:ln w="0">
            <a:solidFill>
              <a:srgbClr val="004D2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95A2546-2255-40F7-85E2-587C47A98FDF}"/>
              </a:ext>
            </a:extLst>
          </p:cNvPr>
          <p:cNvSpPr>
            <a:spLocks noGrp="1"/>
          </p:cNvSpPr>
          <p:nvPr/>
        </p:nvSpPr>
        <p:spPr>
          <a:xfrm>
            <a:off x="0" y="1695450"/>
            <a:ext cx="7556468" cy="85725"/>
          </a:xfrm>
          <a:prstGeom prst="rect">
            <a:avLst/>
          </a:prstGeom>
          <a:solidFill>
            <a:srgbClr val="F4D03F"/>
          </a:solidFill>
          <a:ln w="0">
            <a:solidFill>
              <a:srgbClr val="F4D03F"/>
            </a:solidFill>
            <a:prstDash val="solid"/>
          </a:ln>
        </p:spPr>
        <p:txBody>
          <a:bodyPr lIns="26036" tIns="26036" rIns="26036" bIns="26036" anchor="ctr"/>
          <a:lstStyle/>
          <a:p>
            <a:pPr algn="ctr">
              <a:lnSpc>
                <a:spcPts val="1085"/>
              </a:lnSpc>
              <a:buNone/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4BC4D30-194E-4117-9022-7F0303359594}"/>
              </a:ext>
            </a:extLst>
          </p:cNvPr>
          <p:cNvSpPr>
            <a:spLocks noGrp="1"/>
          </p:cNvSpPr>
          <p:nvPr/>
        </p:nvSpPr>
        <p:spPr>
          <a:xfrm>
            <a:off x="487116" y="216218"/>
            <a:ext cx="4931303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lnSpcReduction="10000"/>
          </a:bodyPr>
          <a:lstStyle/>
          <a:p>
            <a:pPr algn="l">
              <a:buNone/>
              <a:defRPr sz="210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2100" b="1" dirty="0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I CONGRESSO DE EDUCAÇÃO FÍSICA</a:t>
            </a:r>
          </a:p>
          <a:p>
            <a:pPr algn="l">
              <a:buNone/>
              <a:defRPr sz="210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2100" b="1" dirty="0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DA UNAMA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EE1EE1D-DE31-47D3-966F-435C25C81358}"/>
              </a:ext>
            </a:extLst>
          </p:cNvPr>
          <p:cNvSpPr>
            <a:spLocks noGrp="1"/>
          </p:cNvSpPr>
          <p:nvPr/>
        </p:nvSpPr>
        <p:spPr>
          <a:xfrm>
            <a:off x="248321" y="257175"/>
            <a:ext cx="66675" cy="1238250"/>
          </a:xfrm>
          <a:custGeom>
            <a:avLst/>
            <a:gdLst/>
            <a:ahLst/>
            <a:cxnLst/>
            <a:rect l="l" t="t" r="r" b="b"/>
            <a:pathLst>
              <a:path w="1216425" h="1216425">
                <a:moveTo>
                  <a:pt x="0" y="0"/>
                </a:moveTo>
                <a:lnTo>
                  <a:pt x="1216424" y="0"/>
                </a:lnTo>
                <a:lnTo>
                  <a:pt x="1216424" y="1216424"/>
                </a:lnTo>
                <a:lnTo>
                  <a:pt x="0" y="1216424"/>
                </a:lnTo>
                <a:lnTo>
                  <a:pt x="0" y="0"/>
                </a:lnTo>
                <a:close/>
              </a:path>
            </a:pathLst>
          </a:custGeom>
          <a:solidFill>
            <a:srgbClr val="F4D03F"/>
          </a:solidFill>
          <a:ln w="0">
            <a:solidFill>
              <a:srgbClr val="F4D03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8E4054B-03B6-4EFD-B855-167CD0B9F30C}"/>
              </a:ext>
            </a:extLst>
          </p:cNvPr>
          <p:cNvSpPr>
            <a:spLocks noGrp="1"/>
          </p:cNvSpPr>
          <p:nvPr/>
        </p:nvSpPr>
        <p:spPr>
          <a:xfrm>
            <a:off x="152400" y="10306050"/>
            <a:ext cx="35242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lnSpc>
                <a:spcPts val="922"/>
              </a:lnSpc>
              <a:buNone/>
              <a:defRPr sz="825" i="1">
                <a:solidFill>
                  <a:srgbClr val="51705E"/>
                </a:solidFill>
                <a:latin typeface="Poppins"/>
                <a:ea typeface="Poppins"/>
                <a:cs typeface="Poppins"/>
              </a:defRPr>
            </a:pPr>
            <a:r>
              <a:rPr sz="825" i="1">
                <a:solidFill>
                  <a:srgbClr val="51705E"/>
                </a:solidFill>
                <a:latin typeface="Poppins"/>
                <a:ea typeface="Poppins"/>
                <a:cs typeface="Poppins"/>
              </a:rPr>
              <a:t>Substitua os textos de orientação pelo conteúdo do trabalho.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550FF35A-09D1-4418-91F8-A1BBB29AA611}"/>
              </a:ext>
            </a:extLst>
          </p:cNvPr>
          <p:cNvSpPr>
            <a:spLocks noGrp="1"/>
          </p:cNvSpPr>
          <p:nvPr/>
        </p:nvSpPr>
        <p:spPr>
          <a:xfrm>
            <a:off x="487116" y="964565"/>
            <a:ext cx="3886200" cy="52006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ts val="1365"/>
              </a:lnSpc>
              <a:buNone/>
              <a:defRPr sz="105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050" b="1" dirty="0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TÍTULO DO TRABALHO: [INSIRA AQUI]</a:t>
            </a:r>
          </a:p>
          <a:p>
            <a:pPr algn="l">
              <a:lnSpc>
                <a:spcPts val="1365"/>
              </a:lnSpc>
              <a:buNone/>
              <a:defRPr sz="105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050" b="1" dirty="0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AUTOR(ES): [NOMES]  •  ORIENTADOR(A): [NOME]</a:t>
            </a:r>
          </a:p>
        </p:txBody>
      </p:sp>
      <p:pic>
        <p:nvPicPr>
          <p:cNvPr id="53" name="Imagem 13"/>
          <p:cNvPicPr>
            <a:picLocks noChangeAspect="1"/>
          </p:cNvPicPr>
          <p:nvPr/>
        </p:nvPicPr>
        <p:blipFill>
          <a:blip r:embed="rId3"/>
          <a:srcRect t="46452" b="1290"/>
          <a:stretch/>
        </p:blipFill>
        <p:spPr>
          <a:xfrm>
            <a:off x="5485096" y="838200"/>
            <a:ext cx="1917134" cy="771526"/>
          </a:xfrm>
          <a:prstGeom prst="roundRect">
            <a:avLst>
              <a:gd name="adj" fmla="val 6329"/>
            </a:avLst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FC0C0233-60CB-0143-2189-347A20BEA318}"/>
              </a:ext>
            </a:extLst>
          </p:cNvPr>
          <p:cNvSpPr>
            <a:spLocks noGrp="1"/>
          </p:cNvSpPr>
          <p:nvPr/>
        </p:nvSpPr>
        <p:spPr>
          <a:xfrm>
            <a:off x="76200" y="1924050"/>
            <a:ext cx="3619500" cy="447675"/>
          </a:xfrm>
          <a:custGeom>
            <a:avLst/>
            <a:gdLst/>
            <a:ahLst/>
            <a:cxnLst/>
            <a:rect l="l" t="t" r="r" b="b"/>
            <a:pathLst>
              <a:path w="5876570" h="1161284">
                <a:moveTo>
                  <a:pt x="18085" y="0"/>
                </a:moveTo>
                <a:lnTo>
                  <a:pt x="5858485" y="0"/>
                </a:lnTo>
                <a:cubicBezTo>
                  <a:pt x="5863281" y="0"/>
                  <a:pt x="5867881" y="1905"/>
                  <a:pt x="5871273" y="5297"/>
                </a:cubicBezTo>
                <a:cubicBezTo>
                  <a:pt x="5874665" y="8689"/>
                  <a:pt x="5876570" y="13289"/>
                  <a:pt x="5876570" y="18085"/>
                </a:cubicBezTo>
                <a:lnTo>
                  <a:pt x="5876570" y="1143199"/>
                </a:lnTo>
                <a:cubicBezTo>
                  <a:pt x="5876570" y="1147995"/>
                  <a:pt x="5874665" y="1152595"/>
                  <a:pt x="5871273" y="1155987"/>
                </a:cubicBezTo>
                <a:cubicBezTo>
                  <a:pt x="5867881" y="1159378"/>
                  <a:pt x="5863281" y="1161284"/>
                  <a:pt x="5858485" y="1161284"/>
                </a:cubicBezTo>
                <a:lnTo>
                  <a:pt x="18085" y="1161284"/>
                </a:lnTo>
                <a:cubicBezTo>
                  <a:pt x="13289" y="1161284"/>
                  <a:pt x="8689" y="1159378"/>
                  <a:pt x="5297" y="1155987"/>
                </a:cubicBezTo>
                <a:cubicBezTo>
                  <a:pt x="1905" y="1152595"/>
                  <a:pt x="0" y="1147995"/>
                  <a:pt x="0" y="1143199"/>
                </a:cubicBezTo>
                <a:lnTo>
                  <a:pt x="0" y="18085"/>
                </a:lnTo>
                <a:cubicBezTo>
                  <a:pt x="0" y="13289"/>
                  <a:pt x="1905" y="8689"/>
                  <a:pt x="5297" y="5297"/>
                </a:cubicBezTo>
                <a:cubicBezTo>
                  <a:pt x="8689" y="1905"/>
                  <a:pt x="13289" y="0"/>
                  <a:pt x="18085" y="0"/>
                </a:cubicBezTo>
                <a:close/>
              </a:path>
            </a:pathLst>
          </a:custGeom>
          <a:solidFill>
            <a:srgbClr val="006B3C"/>
          </a:solidFill>
          <a:ln w="19050">
            <a:solidFill>
              <a:srgbClr val="F4D03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1B462770-946B-4F86-8FE7-2790CDEE0D18}"/>
              </a:ext>
            </a:extLst>
          </p:cNvPr>
          <p:cNvSpPr>
            <a:spLocks noGrp="1"/>
          </p:cNvSpPr>
          <p:nvPr/>
        </p:nvSpPr>
        <p:spPr>
          <a:xfrm>
            <a:off x="114300" y="2466975"/>
            <a:ext cx="3543300" cy="1866900"/>
          </a:xfrm>
          <a:prstGeom prst="roundRect">
            <a:avLst>
              <a:gd name="adj" fmla="val 4082"/>
            </a:avLst>
          </a:prstGeom>
          <a:solidFill>
            <a:srgbClr val="F4F9F2"/>
          </a:solidFill>
          <a:ln w="9525">
            <a:solidFill>
              <a:srgbClr val="A9CDB5"/>
            </a:solidFill>
            <a:prstDash val="solid"/>
          </a:ln>
        </p:spPr>
        <p:txBody>
          <a:bodyPr wrap="square" lIns="133350" tIns="114300" rIns="133350" bIns="114300" anchor="t">
            <a:normAutofit/>
          </a:bodyPr>
          <a:lstStyle/>
          <a:p>
            <a:pPr algn="l">
              <a:lnSpc>
                <a:spcPts val="1085"/>
              </a:lnSpc>
              <a:buNone/>
              <a:defRPr sz="1200">
                <a:solidFill>
                  <a:srgbClr val="294536"/>
                </a:solidFill>
                <a:latin typeface="Poppins"/>
                <a:ea typeface="Poppins"/>
                <a:cs typeface="Poppins"/>
              </a:defRPr>
            </a:pPr>
            <a:r>
              <a:rPr sz="1200">
                <a:solidFill>
                  <a:srgbClr val="294536"/>
                </a:solidFill>
                <a:latin typeface="Poppins"/>
                <a:ea typeface="Poppins"/>
                <a:cs typeface="Poppins"/>
              </a:rPr>
              <a:t>Apresente o tema, o problema de pesquisa e sua relevância. Contextualize o estudo de forma objetiva e inclua apenas as informações necessárias para a compreensão do trabalho.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E224422A-96AE-F5CE-21D2-50B9EEB826FA}"/>
              </a:ext>
            </a:extLst>
          </p:cNvPr>
          <p:cNvSpPr>
            <a:spLocks noGrp="1"/>
          </p:cNvSpPr>
          <p:nvPr/>
        </p:nvSpPr>
        <p:spPr>
          <a:xfrm>
            <a:off x="247650" y="2009775"/>
            <a:ext cx="3276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ts val="1365"/>
              </a:lnSpc>
              <a:buNone/>
              <a:defRPr sz="150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500" b="1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INTRODUÇÃO</a:t>
            </a:r>
          </a:p>
        </p:txBody>
      </p:sp>
      <p:sp>
        <p:nvSpPr>
          <p:cNvPr id="21" name="Freeform 3">
            <a:extLst>
              <a:ext uri="{FF2B5EF4-FFF2-40B4-BE49-F238E27FC236}">
                <a16:creationId xmlns:a16="http://schemas.microsoft.com/office/drawing/2014/main" id="{62DEFFBA-84F5-0878-DA20-8A04AC7B6343}"/>
              </a:ext>
            </a:extLst>
          </p:cNvPr>
          <p:cNvSpPr>
            <a:spLocks noGrp="1"/>
          </p:cNvSpPr>
          <p:nvPr/>
        </p:nvSpPr>
        <p:spPr>
          <a:xfrm>
            <a:off x="76200" y="4467225"/>
            <a:ext cx="3619500" cy="447675"/>
          </a:xfrm>
          <a:custGeom>
            <a:avLst/>
            <a:gdLst/>
            <a:ahLst/>
            <a:cxnLst/>
            <a:rect l="l" t="t" r="r" b="b"/>
            <a:pathLst>
              <a:path w="5876570" h="1161284">
                <a:moveTo>
                  <a:pt x="18085" y="0"/>
                </a:moveTo>
                <a:lnTo>
                  <a:pt x="5858485" y="0"/>
                </a:lnTo>
                <a:cubicBezTo>
                  <a:pt x="5863281" y="0"/>
                  <a:pt x="5867881" y="1905"/>
                  <a:pt x="5871273" y="5297"/>
                </a:cubicBezTo>
                <a:cubicBezTo>
                  <a:pt x="5874665" y="8689"/>
                  <a:pt x="5876570" y="13289"/>
                  <a:pt x="5876570" y="18085"/>
                </a:cubicBezTo>
                <a:lnTo>
                  <a:pt x="5876570" y="1143199"/>
                </a:lnTo>
                <a:cubicBezTo>
                  <a:pt x="5876570" y="1147995"/>
                  <a:pt x="5874665" y="1152595"/>
                  <a:pt x="5871273" y="1155987"/>
                </a:cubicBezTo>
                <a:cubicBezTo>
                  <a:pt x="5867881" y="1159378"/>
                  <a:pt x="5863281" y="1161284"/>
                  <a:pt x="5858485" y="1161284"/>
                </a:cubicBezTo>
                <a:lnTo>
                  <a:pt x="18085" y="1161284"/>
                </a:lnTo>
                <a:cubicBezTo>
                  <a:pt x="13289" y="1161284"/>
                  <a:pt x="8689" y="1159378"/>
                  <a:pt x="5297" y="1155987"/>
                </a:cubicBezTo>
                <a:cubicBezTo>
                  <a:pt x="1905" y="1152595"/>
                  <a:pt x="0" y="1147995"/>
                  <a:pt x="0" y="1143199"/>
                </a:cubicBezTo>
                <a:lnTo>
                  <a:pt x="0" y="18085"/>
                </a:lnTo>
                <a:cubicBezTo>
                  <a:pt x="0" y="13289"/>
                  <a:pt x="1905" y="8689"/>
                  <a:pt x="5297" y="5297"/>
                </a:cubicBezTo>
                <a:cubicBezTo>
                  <a:pt x="8689" y="1905"/>
                  <a:pt x="13289" y="0"/>
                  <a:pt x="18085" y="0"/>
                </a:cubicBezTo>
                <a:close/>
              </a:path>
            </a:pathLst>
          </a:custGeom>
          <a:solidFill>
            <a:srgbClr val="006B3C"/>
          </a:solidFill>
          <a:ln w="19050">
            <a:solidFill>
              <a:srgbClr val="F4D03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Box 4">
            <a:extLst>
              <a:ext uri="{FF2B5EF4-FFF2-40B4-BE49-F238E27FC236}">
                <a16:creationId xmlns:a16="http://schemas.microsoft.com/office/drawing/2014/main" id="{DBBB40E7-93D5-2D1E-4ACC-7A65C876772B}"/>
              </a:ext>
            </a:extLst>
          </p:cNvPr>
          <p:cNvSpPr>
            <a:spLocks noGrp="1"/>
          </p:cNvSpPr>
          <p:nvPr/>
        </p:nvSpPr>
        <p:spPr>
          <a:xfrm>
            <a:off x="114300" y="5010150"/>
            <a:ext cx="3543300" cy="1133475"/>
          </a:xfrm>
          <a:prstGeom prst="roundRect">
            <a:avLst>
              <a:gd name="adj" fmla="val 6723"/>
            </a:avLst>
          </a:prstGeom>
          <a:solidFill>
            <a:srgbClr val="F4F9F2"/>
          </a:solidFill>
          <a:ln w="9525">
            <a:solidFill>
              <a:srgbClr val="A9CDB5"/>
            </a:solidFill>
            <a:prstDash val="solid"/>
          </a:ln>
        </p:spPr>
        <p:txBody>
          <a:bodyPr wrap="square" lIns="133350" tIns="114300" rIns="133350" bIns="114300" anchor="t">
            <a:normAutofit/>
          </a:bodyPr>
          <a:lstStyle/>
          <a:p>
            <a:pPr algn="l">
              <a:lnSpc>
                <a:spcPts val="1085"/>
              </a:lnSpc>
              <a:buNone/>
              <a:defRPr sz="1200">
                <a:solidFill>
                  <a:srgbClr val="294536"/>
                </a:solidFill>
                <a:latin typeface="Poppins"/>
                <a:ea typeface="Poppins"/>
                <a:cs typeface="Poppins"/>
              </a:defRPr>
            </a:pPr>
            <a:r>
              <a:rPr sz="1200">
                <a:solidFill>
                  <a:srgbClr val="294536"/>
                </a:solidFill>
                <a:latin typeface="Poppins"/>
                <a:ea typeface="Poppins"/>
                <a:cs typeface="Poppins"/>
              </a:rPr>
              <a:t>Descreva o objetivo geral e, quando necessário, os objetivos específicos.</a:t>
            </a:r>
          </a:p>
        </p:txBody>
      </p:sp>
      <p:sp>
        <p:nvSpPr>
          <p:cNvPr id="23" name="TextBox 13">
            <a:extLst>
              <a:ext uri="{FF2B5EF4-FFF2-40B4-BE49-F238E27FC236}">
                <a16:creationId xmlns:a16="http://schemas.microsoft.com/office/drawing/2014/main" id="{9915AD1F-2DFD-7420-7509-C5571CD7A1BE}"/>
              </a:ext>
            </a:extLst>
          </p:cNvPr>
          <p:cNvSpPr>
            <a:spLocks noGrp="1"/>
          </p:cNvSpPr>
          <p:nvPr/>
        </p:nvSpPr>
        <p:spPr>
          <a:xfrm>
            <a:off x="247650" y="4552950"/>
            <a:ext cx="3276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ts val="1365"/>
              </a:lnSpc>
              <a:buNone/>
              <a:defRPr sz="150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500" b="1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OBJETIVOS</a:t>
            </a:r>
          </a:p>
        </p:txBody>
      </p:sp>
      <p:sp>
        <p:nvSpPr>
          <p:cNvPr id="25" name="Freeform 3">
            <a:extLst>
              <a:ext uri="{FF2B5EF4-FFF2-40B4-BE49-F238E27FC236}">
                <a16:creationId xmlns:a16="http://schemas.microsoft.com/office/drawing/2014/main" id="{8F8AEDC6-44FB-9DC9-23CC-177094566D7D}"/>
              </a:ext>
            </a:extLst>
          </p:cNvPr>
          <p:cNvSpPr>
            <a:spLocks noGrp="1"/>
          </p:cNvSpPr>
          <p:nvPr/>
        </p:nvSpPr>
        <p:spPr>
          <a:xfrm>
            <a:off x="76200" y="6276975"/>
            <a:ext cx="3619500" cy="447675"/>
          </a:xfrm>
          <a:custGeom>
            <a:avLst/>
            <a:gdLst/>
            <a:ahLst/>
            <a:cxnLst/>
            <a:rect l="l" t="t" r="r" b="b"/>
            <a:pathLst>
              <a:path w="5876570" h="1161284">
                <a:moveTo>
                  <a:pt x="18085" y="0"/>
                </a:moveTo>
                <a:lnTo>
                  <a:pt x="5858485" y="0"/>
                </a:lnTo>
                <a:cubicBezTo>
                  <a:pt x="5863281" y="0"/>
                  <a:pt x="5867881" y="1905"/>
                  <a:pt x="5871273" y="5297"/>
                </a:cubicBezTo>
                <a:cubicBezTo>
                  <a:pt x="5874665" y="8689"/>
                  <a:pt x="5876570" y="13289"/>
                  <a:pt x="5876570" y="18085"/>
                </a:cubicBezTo>
                <a:lnTo>
                  <a:pt x="5876570" y="1143199"/>
                </a:lnTo>
                <a:cubicBezTo>
                  <a:pt x="5876570" y="1147995"/>
                  <a:pt x="5874665" y="1152595"/>
                  <a:pt x="5871273" y="1155987"/>
                </a:cubicBezTo>
                <a:cubicBezTo>
                  <a:pt x="5867881" y="1159378"/>
                  <a:pt x="5863281" y="1161284"/>
                  <a:pt x="5858485" y="1161284"/>
                </a:cubicBezTo>
                <a:lnTo>
                  <a:pt x="18085" y="1161284"/>
                </a:lnTo>
                <a:cubicBezTo>
                  <a:pt x="13289" y="1161284"/>
                  <a:pt x="8689" y="1159378"/>
                  <a:pt x="5297" y="1155987"/>
                </a:cubicBezTo>
                <a:cubicBezTo>
                  <a:pt x="1905" y="1152595"/>
                  <a:pt x="0" y="1147995"/>
                  <a:pt x="0" y="1143199"/>
                </a:cubicBezTo>
                <a:lnTo>
                  <a:pt x="0" y="18085"/>
                </a:lnTo>
                <a:cubicBezTo>
                  <a:pt x="0" y="13289"/>
                  <a:pt x="1905" y="8689"/>
                  <a:pt x="5297" y="5297"/>
                </a:cubicBezTo>
                <a:cubicBezTo>
                  <a:pt x="8689" y="1905"/>
                  <a:pt x="13289" y="0"/>
                  <a:pt x="18085" y="0"/>
                </a:cubicBezTo>
                <a:close/>
              </a:path>
            </a:pathLst>
          </a:custGeom>
          <a:solidFill>
            <a:srgbClr val="006B3C"/>
          </a:solidFill>
          <a:ln w="19050">
            <a:solidFill>
              <a:srgbClr val="F4D03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Box 4">
            <a:extLst>
              <a:ext uri="{FF2B5EF4-FFF2-40B4-BE49-F238E27FC236}">
                <a16:creationId xmlns:a16="http://schemas.microsoft.com/office/drawing/2014/main" id="{4EAB80C8-50FD-2723-FD40-05FA037623AD}"/>
              </a:ext>
            </a:extLst>
          </p:cNvPr>
          <p:cNvSpPr>
            <a:spLocks noGrp="1"/>
          </p:cNvSpPr>
          <p:nvPr/>
        </p:nvSpPr>
        <p:spPr>
          <a:xfrm>
            <a:off x="114300" y="6819900"/>
            <a:ext cx="3543300" cy="3305175"/>
          </a:xfrm>
          <a:prstGeom prst="roundRect">
            <a:avLst>
              <a:gd name="adj" fmla="val 2305"/>
            </a:avLst>
          </a:prstGeom>
          <a:solidFill>
            <a:srgbClr val="F4F9F2"/>
          </a:solidFill>
          <a:ln w="9525">
            <a:solidFill>
              <a:srgbClr val="A9CDB5"/>
            </a:solidFill>
            <a:prstDash val="solid"/>
          </a:ln>
        </p:spPr>
        <p:txBody>
          <a:bodyPr wrap="square" lIns="133350" tIns="114300" rIns="133350" bIns="114300" anchor="t">
            <a:normAutofit/>
          </a:bodyPr>
          <a:lstStyle/>
          <a:p>
            <a:pPr algn="l">
              <a:lnSpc>
                <a:spcPts val="1085"/>
              </a:lnSpc>
              <a:buNone/>
              <a:defRPr sz="1200">
                <a:solidFill>
                  <a:srgbClr val="294536"/>
                </a:solidFill>
                <a:latin typeface="Poppins"/>
                <a:ea typeface="Poppins"/>
                <a:cs typeface="Poppins"/>
              </a:defRPr>
            </a:pPr>
            <a:r>
              <a:rPr sz="1200">
                <a:solidFill>
                  <a:srgbClr val="294536"/>
                </a:solidFill>
                <a:latin typeface="Poppins"/>
                <a:ea typeface="Poppins"/>
                <a:cs typeface="Poppins"/>
              </a:rPr>
              <a:t>Informe o delineamento do estudo, local, participantes ou amostra, instrumentos, procedimentos de coleta e análise dos dados. Quando aplicável, mencione os aspectos éticos e o número do parecer.</a:t>
            </a: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7525796F-AFE1-A495-FF81-62442635C7B2}"/>
              </a:ext>
            </a:extLst>
          </p:cNvPr>
          <p:cNvSpPr>
            <a:spLocks noGrp="1"/>
          </p:cNvSpPr>
          <p:nvPr/>
        </p:nvSpPr>
        <p:spPr>
          <a:xfrm>
            <a:off x="247650" y="6362700"/>
            <a:ext cx="3276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ts val="1365"/>
              </a:lnSpc>
              <a:buNone/>
              <a:defRPr sz="150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500" b="1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METODOLOGIA</a:t>
            </a:r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9C1E3333-1DE6-BF54-37CE-3C91C03CC3B5}"/>
              </a:ext>
            </a:extLst>
          </p:cNvPr>
          <p:cNvSpPr>
            <a:spLocks noGrp="1"/>
          </p:cNvSpPr>
          <p:nvPr/>
        </p:nvSpPr>
        <p:spPr>
          <a:xfrm>
            <a:off x="3857625" y="1924050"/>
            <a:ext cx="3619500" cy="447675"/>
          </a:xfrm>
          <a:custGeom>
            <a:avLst/>
            <a:gdLst/>
            <a:ahLst/>
            <a:cxnLst/>
            <a:rect l="l" t="t" r="r" b="b"/>
            <a:pathLst>
              <a:path w="5876570" h="1161284">
                <a:moveTo>
                  <a:pt x="18085" y="0"/>
                </a:moveTo>
                <a:lnTo>
                  <a:pt x="5858485" y="0"/>
                </a:lnTo>
                <a:cubicBezTo>
                  <a:pt x="5863281" y="0"/>
                  <a:pt x="5867881" y="1905"/>
                  <a:pt x="5871273" y="5297"/>
                </a:cubicBezTo>
                <a:cubicBezTo>
                  <a:pt x="5874665" y="8689"/>
                  <a:pt x="5876570" y="13289"/>
                  <a:pt x="5876570" y="18085"/>
                </a:cubicBezTo>
                <a:lnTo>
                  <a:pt x="5876570" y="1143199"/>
                </a:lnTo>
                <a:cubicBezTo>
                  <a:pt x="5876570" y="1147995"/>
                  <a:pt x="5874665" y="1152595"/>
                  <a:pt x="5871273" y="1155987"/>
                </a:cubicBezTo>
                <a:cubicBezTo>
                  <a:pt x="5867881" y="1159378"/>
                  <a:pt x="5863281" y="1161284"/>
                  <a:pt x="5858485" y="1161284"/>
                </a:cubicBezTo>
                <a:lnTo>
                  <a:pt x="18085" y="1161284"/>
                </a:lnTo>
                <a:cubicBezTo>
                  <a:pt x="13289" y="1161284"/>
                  <a:pt x="8689" y="1159378"/>
                  <a:pt x="5297" y="1155987"/>
                </a:cubicBezTo>
                <a:cubicBezTo>
                  <a:pt x="1905" y="1152595"/>
                  <a:pt x="0" y="1147995"/>
                  <a:pt x="0" y="1143199"/>
                </a:cubicBezTo>
                <a:lnTo>
                  <a:pt x="0" y="18085"/>
                </a:lnTo>
                <a:cubicBezTo>
                  <a:pt x="0" y="13289"/>
                  <a:pt x="1905" y="8689"/>
                  <a:pt x="5297" y="5297"/>
                </a:cubicBezTo>
                <a:cubicBezTo>
                  <a:pt x="8689" y="1905"/>
                  <a:pt x="13289" y="0"/>
                  <a:pt x="18085" y="0"/>
                </a:cubicBezTo>
                <a:close/>
              </a:path>
            </a:pathLst>
          </a:custGeom>
          <a:solidFill>
            <a:srgbClr val="006B3C"/>
          </a:solidFill>
          <a:ln w="19050">
            <a:solidFill>
              <a:srgbClr val="F4D03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Box 4">
            <a:extLst>
              <a:ext uri="{FF2B5EF4-FFF2-40B4-BE49-F238E27FC236}">
                <a16:creationId xmlns:a16="http://schemas.microsoft.com/office/drawing/2014/main" id="{FD59CE23-1E20-5920-1A33-0C5E1B1D13AD}"/>
              </a:ext>
            </a:extLst>
          </p:cNvPr>
          <p:cNvSpPr>
            <a:spLocks noGrp="1"/>
          </p:cNvSpPr>
          <p:nvPr/>
        </p:nvSpPr>
        <p:spPr>
          <a:xfrm>
            <a:off x="3895725" y="2466975"/>
            <a:ext cx="3543300" cy="2771775"/>
          </a:xfrm>
          <a:prstGeom prst="roundRect">
            <a:avLst>
              <a:gd name="adj" fmla="val 2749"/>
            </a:avLst>
          </a:prstGeom>
          <a:solidFill>
            <a:srgbClr val="F4F9F2"/>
          </a:solidFill>
          <a:ln w="9525">
            <a:solidFill>
              <a:srgbClr val="A9CDB5"/>
            </a:solidFill>
            <a:prstDash val="solid"/>
          </a:ln>
        </p:spPr>
        <p:txBody>
          <a:bodyPr wrap="square" lIns="133350" tIns="114300" rIns="133350" bIns="114300" anchor="t">
            <a:normAutofit/>
          </a:bodyPr>
          <a:lstStyle/>
          <a:p>
            <a:pPr algn="l">
              <a:lnSpc>
                <a:spcPts val="1085"/>
              </a:lnSpc>
              <a:buNone/>
              <a:defRPr sz="1200">
                <a:solidFill>
                  <a:srgbClr val="294536"/>
                </a:solidFill>
                <a:latin typeface="Poppins"/>
                <a:ea typeface="Poppins"/>
                <a:cs typeface="Poppins"/>
              </a:defRPr>
            </a:pPr>
            <a:r>
              <a:rPr sz="1200">
                <a:solidFill>
                  <a:srgbClr val="294536"/>
                </a:solidFill>
                <a:latin typeface="Poppins"/>
                <a:ea typeface="Poppins"/>
                <a:cs typeface="Poppins"/>
              </a:rPr>
              <a:t>Apresente os principais resultados e interprete-os à luz da literatura. Priorize achados diretamente relacionados aos objetivos. Utilize subtítulos, marcadores e destaques para favorecer a leitura.</a:t>
            </a: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86B3BB5B-D40D-71DE-77D6-784F9D3303AB}"/>
              </a:ext>
            </a:extLst>
          </p:cNvPr>
          <p:cNvSpPr>
            <a:spLocks noGrp="1"/>
          </p:cNvSpPr>
          <p:nvPr/>
        </p:nvSpPr>
        <p:spPr>
          <a:xfrm>
            <a:off x="4029075" y="2009775"/>
            <a:ext cx="3276600" cy="346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ts val="1365"/>
              </a:lnSpc>
              <a:buNone/>
              <a:defRPr sz="150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500" b="1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RESULTADOS E DISCUSSÃO</a:t>
            </a:r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AFBECF7D-DF0E-4EBC-DD56-9EA9A76E2FB4}"/>
              </a:ext>
            </a:extLst>
          </p:cNvPr>
          <p:cNvSpPr>
            <a:spLocks noGrp="1"/>
          </p:cNvSpPr>
          <p:nvPr/>
        </p:nvSpPr>
        <p:spPr>
          <a:xfrm>
            <a:off x="3857625" y="5372100"/>
            <a:ext cx="3619500" cy="447675"/>
          </a:xfrm>
          <a:custGeom>
            <a:avLst/>
            <a:gdLst/>
            <a:ahLst/>
            <a:cxnLst/>
            <a:rect l="l" t="t" r="r" b="b"/>
            <a:pathLst>
              <a:path w="5876570" h="1161284">
                <a:moveTo>
                  <a:pt x="18085" y="0"/>
                </a:moveTo>
                <a:lnTo>
                  <a:pt x="5858485" y="0"/>
                </a:lnTo>
                <a:cubicBezTo>
                  <a:pt x="5863281" y="0"/>
                  <a:pt x="5867881" y="1905"/>
                  <a:pt x="5871273" y="5297"/>
                </a:cubicBezTo>
                <a:cubicBezTo>
                  <a:pt x="5874665" y="8689"/>
                  <a:pt x="5876570" y="13289"/>
                  <a:pt x="5876570" y="18085"/>
                </a:cubicBezTo>
                <a:lnTo>
                  <a:pt x="5876570" y="1143199"/>
                </a:lnTo>
                <a:cubicBezTo>
                  <a:pt x="5876570" y="1147995"/>
                  <a:pt x="5874665" y="1152595"/>
                  <a:pt x="5871273" y="1155987"/>
                </a:cubicBezTo>
                <a:cubicBezTo>
                  <a:pt x="5867881" y="1159378"/>
                  <a:pt x="5863281" y="1161284"/>
                  <a:pt x="5858485" y="1161284"/>
                </a:cubicBezTo>
                <a:lnTo>
                  <a:pt x="18085" y="1161284"/>
                </a:lnTo>
                <a:cubicBezTo>
                  <a:pt x="13289" y="1161284"/>
                  <a:pt x="8689" y="1159378"/>
                  <a:pt x="5297" y="1155987"/>
                </a:cubicBezTo>
                <a:cubicBezTo>
                  <a:pt x="1905" y="1152595"/>
                  <a:pt x="0" y="1147995"/>
                  <a:pt x="0" y="1143199"/>
                </a:cubicBezTo>
                <a:lnTo>
                  <a:pt x="0" y="18085"/>
                </a:lnTo>
                <a:cubicBezTo>
                  <a:pt x="0" y="13289"/>
                  <a:pt x="1905" y="8689"/>
                  <a:pt x="5297" y="5297"/>
                </a:cubicBezTo>
                <a:cubicBezTo>
                  <a:pt x="8689" y="1905"/>
                  <a:pt x="13289" y="0"/>
                  <a:pt x="18085" y="0"/>
                </a:cubicBezTo>
                <a:close/>
              </a:path>
            </a:pathLst>
          </a:custGeom>
          <a:solidFill>
            <a:srgbClr val="006B3C"/>
          </a:solidFill>
          <a:ln w="19050">
            <a:solidFill>
              <a:srgbClr val="F4D03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TextBox 4">
            <a:extLst>
              <a:ext uri="{FF2B5EF4-FFF2-40B4-BE49-F238E27FC236}">
                <a16:creationId xmlns:a16="http://schemas.microsoft.com/office/drawing/2014/main" id="{444D227A-6592-CAFE-DBAE-0C979046B507}"/>
              </a:ext>
            </a:extLst>
          </p:cNvPr>
          <p:cNvSpPr>
            <a:spLocks noGrp="1"/>
          </p:cNvSpPr>
          <p:nvPr/>
        </p:nvSpPr>
        <p:spPr>
          <a:xfrm>
            <a:off x="3895725" y="5915025"/>
            <a:ext cx="3543300" cy="1438275"/>
          </a:xfrm>
          <a:prstGeom prst="roundRect">
            <a:avLst>
              <a:gd name="adj" fmla="val 5298"/>
            </a:avLst>
          </a:prstGeom>
          <a:solidFill>
            <a:srgbClr val="FFF9D8"/>
          </a:solidFill>
          <a:ln w="9525">
            <a:solidFill>
              <a:srgbClr val="A9CDB5"/>
            </a:solidFill>
            <a:prstDash val="solid"/>
          </a:ln>
        </p:spPr>
        <p:txBody>
          <a:bodyPr wrap="square" lIns="133350" tIns="114300" rIns="133350" bIns="114300" anchor="ctr">
            <a:normAutofit/>
          </a:bodyPr>
          <a:lstStyle/>
          <a:p>
            <a:pPr algn="ctr">
              <a:lnSpc>
                <a:spcPts val="1085"/>
              </a:lnSpc>
              <a:buNone/>
              <a:defRPr sz="1200">
                <a:solidFill>
                  <a:srgbClr val="294536"/>
                </a:solidFill>
                <a:latin typeface="Poppins"/>
                <a:ea typeface="Poppins"/>
                <a:cs typeface="Poppins"/>
              </a:defRPr>
            </a:pPr>
            <a:r>
              <a:rPr sz="1200">
                <a:solidFill>
                  <a:srgbClr val="294536"/>
                </a:solidFill>
                <a:latin typeface="Poppins"/>
                <a:ea typeface="Poppins"/>
                <a:cs typeface="Poppins"/>
              </a:rPr>
              <a:t>INSIRA AQUI ELEMENTOS VISUAIS LEGÍVEIS</a:t>
            </a:r>
          </a:p>
          <a:p>
            <a:pPr algn="ctr">
              <a:lnSpc>
                <a:spcPts val="1085"/>
              </a:lnSpc>
              <a:buNone/>
            </a:pPr>
            <a:endParaRPr sz="1200">
              <a:solidFill>
                <a:srgbClr val="294536"/>
              </a:solidFill>
              <a:latin typeface="Poppins"/>
              <a:ea typeface="Poppins"/>
              <a:cs typeface="Poppins"/>
            </a:endParaRPr>
          </a:p>
          <a:p>
            <a:pPr algn="ctr">
              <a:lnSpc>
                <a:spcPts val="1085"/>
              </a:lnSpc>
              <a:buNone/>
              <a:defRPr sz="1200">
                <a:solidFill>
                  <a:srgbClr val="294536"/>
                </a:solidFill>
                <a:latin typeface="Poppins"/>
                <a:ea typeface="Poppins"/>
                <a:cs typeface="Poppins"/>
              </a:defRPr>
            </a:pPr>
            <a:r>
              <a:rPr sz="1200">
                <a:solidFill>
                  <a:srgbClr val="294536"/>
                </a:solidFill>
                <a:latin typeface="Poppins"/>
                <a:ea typeface="Poppins"/>
                <a:cs typeface="Poppins"/>
              </a:rPr>
              <a:t>Inclua título, legenda e fonte quando necessário.</a:t>
            </a:r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E041E228-5625-E530-2F51-521969BAFCD9}"/>
              </a:ext>
            </a:extLst>
          </p:cNvPr>
          <p:cNvSpPr>
            <a:spLocks noGrp="1"/>
          </p:cNvSpPr>
          <p:nvPr/>
        </p:nvSpPr>
        <p:spPr>
          <a:xfrm>
            <a:off x="4029075" y="5457825"/>
            <a:ext cx="3276600" cy="34671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ts val="1365"/>
              </a:lnSpc>
              <a:buNone/>
              <a:defRPr sz="1275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275" b="1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FIGURAS, TABELAS OU GRÁFICOS</a:t>
            </a:r>
          </a:p>
        </p:txBody>
      </p:sp>
      <p:sp>
        <p:nvSpPr>
          <p:cNvPr id="37" name="Freeform 3">
            <a:extLst>
              <a:ext uri="{FF2B5EF4-FFF2-40B4-BE49-F238E27FC236}">
                <a16:creationId xmlns:a16="http://schemas.microsoft.com/office/drawing/2014/main" id="{AE6AF328-09A8-9E21-93B9-0643CFE6DCD0}"/>
              </a:ext>
            </a:extLst>
          </p:cNvPr>
          <p:cNvSpPr>
            <a:spLocks noGrp="1"/>
          </p:cNvSpPr>
          <p:nvPr/>
        </p:nvSpPr>
        <p:spPr>
          <a:xfrm>
            <a:off x="3857625" y="7448550"/>
            <a:ext cx="3619500" cy="447675"/>
          </a:xfrm>
          <a:custGeom>
            <a:avLst/>
            <a:gdLst/>
            <a:ahLst/>
            <a:cxnLst/>
            <a:rect l="l" t="t" r="r" b="b"/>
            <a:pathLst>
              <a:path w="5876570" h="1161284">
                <a:moveTo>
                  <a:pt x="18085" y="0"/>
                </a:moveTo>
                <a:lnTo>
                  <a:pt x="5858485" y="0"/>
                </a:lnTo>
                <a:cubicBezTo>
                  <a:pt x="5863281" y="0"/>
                  <a:pt x="5867881" y="1905"/>
                  <a:pt x="5871273" y="5297"/>
                </a:cubicBezTo>
                <a:cubicBezTo>
                  <a:pt x="5874665" y="8689"/>
                  <a:pt x="5876570" y="13289"/>
                  <a:pt x="5876570" y="18085"/>
                </a:cubicBezTo>
                <a:lnTo>
                  <a:pt x="5876570" y="1143199"/>
                </a:lnTo>
                <a:cubicBezTo>
                  <a:pt x="5876570" y="1147995"/>
                  <a:pt x="5874665" y="1152595"/>
                  <a:pt x="5871273" y="1155987"/>
                </a:cubicBezTo>
                <a:cubicBezTo>
                  <a:pt x="5867881" y="1159378"/>
                  <a:pt x="5863281" y="1161284"/>
                  <a:pt x="5858485" y="1161284"/>
                </a:cubicBezTo>
                <a:lnTo>
                  <a:pt x="18085" y="1161284"/>
                </a:lnTo>
                <a:cubicBezTo>
                  <a:pt x="13289" y="1161284"/>
                  <a:pt x="8689" y="1159378"/>
                  <a:pt x="5297" y="1155987"/>
                </a:cubicBezTo>
                <a:cubicBezTo>
                  <a:pt x="1905" y="1152595"/>
                  <a:pt x="0" y="1147995"/>
                  <a:pt x="0" y="1143199"/>
                </a:cubicBezTo>
                <a:lnTo>
                  <a:pt x="0" y="18085"/>
                </a:lnTo>
                <a:cubicBezTo>
                  <a:pt x="0" y="13289"/>
                  <a:pt x="1905" y="8689"/>
                  <a:pt x="5297" y="5297"/>
                </a:cubicBezTo>
                <a:cubicBezTo>
                  <a:pt x="8689" y="1905"/>
                  <a:pt x="13289" y="0"/>
                  <a:pt x="18085" y="0"/>
                </a:cubicBezTo>
                <a:close/>
              </a:path>
            </a:pathLst>
          </a:custGeom>
          <a:solidFill>
            <a:srgbClr val="006B3C"/>
          </a:solidFill>
          <a:ln w="19050">
            <a:solidFill>
              <a:srgbClr val="F4D03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TextBox 4">
            <a:extLst>
              <a:ext uri="{FF2B5EF4-FFF2-40B4-BE49-F238E27FC236}">
                <a16:creationId xmlns:a16="http://schemas.microsoft.com/office/drawing/2014/main" id="{E4A3054E-9393-1342-DDDD-1E939DBA7012}"/>
              </a:ext>
            </a:extLst>
          </p:cNvPr>
          <p:cNvSpPr>
            <a:spLocks noGrp="1"/>
          </p:cNvSpPr>
          <p:nvPr/>
        </p:nvSpPr>
        <p:spPr>
          <a:xfrm>
            <a:off x="3895725" y="7991475"/>
            <a:ext cx="3543300" cy="990600"/>
          </a:xfrm>
          <a:prstGeom prst="roundRect">
            <a:avLst>
              <a:gd name="adj" fmla="val 7692"/>
            </a:avLst>
          </a:prstGeom>
          <a:solidFill>
            <a:srgbClr val="F4F9F2"/>
          </a:solidFill>
          <a:ln w="9525">
            <a:solidFill>
              <a:srgbClr val="A9CDB5"/>
            </a:solidFill>
            <a:prstDash val="solid"/>
          </a:ln>
        </p:spPr>
        <p:txBody>
          <a:bodyPr wrap="square" lIns="133350" tIns="114300" rIns="133350" bIns="114300" anchor="t">
            <a:normAutofit/>
          </a:bodyPr>
          <a:lstStyle/>
          <a:p>
            <a:pPr algn="l">
              <a:lnSpc>
                <a:spcPts val="1085"/>
              </a:lnSpc>
              <a:buNone/>
              <a:defRPr sz="1200">
                <a:solidFill>
                  <a:srgbClr val="294536"/>
                </a:solidFill>
                <a:latin typeface="Poppins"/>
                <a:ea typeface="Poppins"/>
                <a:cs typeface="Poppins"/>
              </a:defRPr>
            </a:pPr>
            <a:r>
              <a:rPr sz="1200">
                <a:solidFill>
                  <a:srgbClr val="294536"/>
                </a:solidFill>
                <a:latin typeface="Poppins"/>
                <a:ea typeface="Poppins"/>
                <a:cs typeface="Poppins"/>
              </a:rPr>
              <a:t>Sintetize as principais conclusões, responda ao objetivo e indique contribuições ou implicações do estudo.</a:t>
            </a:r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FEDFFB81-6477-F1BD-E44A-C56AA4282898}"/>
              </a:ext>
            </a:extLst>
          </p:cNvPr>
          <p:cNvSpPr>
            <a:spLocks noGrp="1"/>
          </p:cNvSpPr>
          <p:nvPr/>
        </p:nvSpPr>
        <p:spPr>
          <a:xfrm>
            <a:off x="4029075" y="7534275"/>
            <a:ext cx="3276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ts val="1365"/>
              </a:lnSpc>
              <a:buNone/>
              <a:defRPr sz="150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500" b="1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CONCLUSÃO</a:t>
            </a:r>
          </a:p>
        </p:txBody>
      </p:sp>
      <p:sp>
        <p:nvSpPr>
          <p:cNvPr id="40" name="TextBox 11">
            <a:extLst>
              <a:ext uri="{FF2B5EF4-FFF2-40B4-BE49-F238E27FC236}">
                <a16:creationId xmlns:a16="http://schemas.microsoft.com/office/drawing/2014/main" id="{D033426B-C311-1735-56B6-81B9E8FE9B9B}"/>
              </a:ext>
            </a:extLst>
          </p:cNvPr>
          <p:cNvSpPr>
            <a:spLocks noGrp="1"/>
          </p:cNvSpPr>
          <p:nvPr/>
        </p:nvSpPr>
        <p:spPr>
          <a:xfrm>
            <a:off x="3895725" y="10306050"/>
            <a:ext cx="354330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lnSpc>
                <a:spcPts val="922"/>
              </a:lnSpc>
              <a:buNone/>
              <a:defRPr sz="825" b="1">
                <a:solidFill>
                  <a:srgbClr val="006B3C"/>
                </a:solidFill>
                <a:latin typeface="Poppins"/>
                <a:ea typeface="Poppins"/>
                <a:cs typeface="Poppins"/>
              </a:defRPr>
            </a:pPr>
            <a:r>
              <a:rPr sz="825" b="1">
                <a:solidFill>
                  <a:srgbClr val="006B3C"/>
                </a:solidFill>
                <a:latin typeface="Poppins"/>
                <a:ea typeface="Poppins"/>
                <a:cs typeface="Poppins"/>
              </a:rPr>
              <a:t>I Congresso de Educação Física da UNAMA</a:t>
            </a:r>
          </a:p>
        </p:txBody>
      </p:sp>
      <p:sp>
        <p:nvSpPr>
          <p:cNvPr id="42" name="Freeform 3">
            <a:extLst>
              <a:ext uri="{FF2B5EF4-FFF2-40B4-BE49-F238E27FC236}">
                <a16:creationId xmlns:a16="http://schemas.microsoft.com/office/drawing/2014/main" id="{9F224B45-4A89-69E7-DCF6-EAEE60A00A20}"/>
              </a:ext>
            </a:extLst>
          </p:cNvPr>
          <p:cNvSpPr>
            <a:spLocks noGrp="1"/>
          </p:cNvSpPr>
          <p:nvPr/>
        </p:nvSpPr>
        <p:spPr>
          <a:xfrm>
            <a:off x="3857625" y="9067800"/>
            <a:ext cx="3619500" cy="447675"/>
          </a:xfrm>
          <a:custGeom>
            <a:avLst/>
            <a:gdLst/>
            <a:ahLst/>
            <a:cxnLst/>
            <a:rect l="l" t="t" r="r" b="b"/>
            <a:pathLst>
              <a:path w="5876570" h="1161284">
                <a:moveTo>
                  <a:pt x="18085" y="0"/>
                </a:moveTo>
                <a:lnTo>
                  <a:pt x="5858485" y="0"/>
                </a:lnTo>
                <a:cubicBezTo>
                  <a:pt x="5863281" y="0"/>
                  <a:pt x="5867881" y="1905"/>
                  <a:pt x="5871273" y="5297"/>
                </a:cubicBezTo>
                <a:cubicBezTo>
                  <a:pt x="5874665" y="8689"/>
                  <a:pt x="5876570" y="13289"/>
                  <a:pt x="5876570" y="18085"/>
                </a:cubicBezTo>
                <a:lnTo>
                  <a:pt x="5876570" y="1143199"/>
                </a:lnTo>
                <a:cubicBezTo>
                  <a:pt x="5876570" y="1147995"/>
                  <a:pt x="5874665" y="1152595"/>
                  <a:pt x="5871273" y="1155987"/>
                </a:cubicBezTo>
                <a:cubicBezTo>
                  <a:pt x="5867881" y="1159378"/>
                  <a:pt x="5863281" y="1161284"/>
                  <a:pt x="5858485" y="1161284"/>
                </a:cubicBezTo>
                <a:lnTo>
                  <a:pt x="18085" y="1161284"/>
                </a:lnTo>
                <a:cubicBezTo>
                  <a:pt x="13289" y="1161284"/>
                  <a:pt x="8689" y="1159378"/>
                  <a:pt x="5297" y="1155987"/>
                </a:cubicBezTo>
                <a:cubicBezTo>
                  <a:pt x="1905" y="1152595"/>
                  <a:pt x="0" y="1147995"/>
                  <a:pt x="0" y="1143199"/>
                </a:cubicBezTo>
                <a:lnTo>
                  <a:pt x="0" y="18085"/>
                </a:lnTo>
                <a:cubicBezTo>
                  <a:pt x="0" y="13289"/>
                  <a:pt x="1905" y="8689"/>
                  <a:pt x="5297" y="5297"/>
                </a:cubicBezTo>
                <a:cubicBezTo>
                  <a:pt x="8689" y="1905"/>
                  <a:pt x="13289" y="0"/>
                  <a:pt x="18085" y="0"/>
                </a:cubicBezTo>
                <a:close/>
              </a:path>
            </a:pathLst>
          </a:custGeom>
          <a:solidFill>
            <a:srgbClr val="006B3C"/>
          </a:solidFill>
          <a:ln w="19050">
            <a:solidFill>
              <a:srgbClr val="F4D03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TextBox 4">
            <a:extLst>
              <a:ext uri="{FF2B5EF4-FFF2-40B4-BE49-F238E27FC236}">
                <a16:creationId xmlns:a16="http://schemas.microsoft.com/office/drawing/2014/main" id="{B6F1458A-CCBA-8344-12B1-322DE7CA391F}"/>
              </a:ext>
            </a:extLst>
          </p:cNvPr>
          <p:cNvSpPr>
            <a:spLocks noGrp="1"/>
          </p:cNvSpPr>
          <p:nvPr/>
        </p:nvSpPr>
        <p:spPr>
          <a:xfrm>
            <a:off x="3895725" y="9610725"/>
            <a:ext cx="3543300" cy="514350"/>
          </a:xfrm>
          <a:prstGeom prst="roundRect">
            <a:avLst>
              <a:gd name="adj" fmla="val 14815"/>
            </a:avLst>
          </a:prstGeom>
          <a:solidFill>
            <a:srgbClr val="F4F9F2"/>
          </a:solidFill>
          <a:ln w="9525">
            <a:solidFill>
              <a:srgbClr val="A9CDB5"/>
            </a:solidFill>
            <a:prstDash val="solid"/>
          </a:ln>
        </p:spPr>
        <p:txBody>
          <a:bodyPr wrap="square" lIns="133350" tIns="114300" rIns="133350" bIns="114300" anchor="t">
            <a:normAutofit fontScale="44246" lnSpcReduction="20000"/>
          </a:bodyPr>
          <a:lstStyle/>
          <a:p>
            <a:pPr algn="l">
              <a:lnSpc>
                <a:spcPts val="1085"/>
              </a:lnSpc>
              <a:buNone/>
              <a:defRPr sz="900">
                <a:solidFill>
                  <a:srgbClr val="294536"/>
                </a:solidFill>
                <a:latin typeface="Poppins"/>
                <a:ea typeface="Poppins"/>
                <a:cs typeface="Poppins"/>
              </a:defRPr>
            </a:pPr>
            <a:r>
              <a:rPr sz="900">
                <a:solidFill>
                  <a:srgbClr val="294536"/>
                </a:solidFill>
                <a:latin typeface="Poppins"/>
                <a:ea typeface="Poppins"/>
                <a:cs typeface="Poppins"/>
              </a:rPr>
              <a:t>SOBRENOME, Nome. Título da obra. Local: Editora, ano. Inclua somente as referências citadas no banner.</a:t>
            </a:r>
          </a:p>
        </p:txBody>
      </p:sp>
      <p:sp>
        <p:nvSpPr>
          <p:cNvPr id="44" name="TextBox 13">
            <a:extLst>
              <a:ext uri="{FF2B5EF4-FFF2-40B4-BE49-F238E27FC236}">
                <a16:creationId xmlns:a16="http://schemas.microsoft.com/office/drawing/2014/main" id="{3B3B9B64-CC22-BF0B-60D7-6E9C4FB30BB1}"/>
              </a:ext>
            </a:extLst>
          </p:cNvPr>
          <p:cNvSpPr>
            <a:spLocks noGrp="1"/>
          </p:cNvSpPr>
          <p:nvPr/>
        </p:nvSpPr>
        <p:spPr>
          <a:xfrm>
            <a:off x="4029075" y="9153525"/>
            <a:ext cx="3276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ts val="1365"/>
              </a:lnSpc>
              <a:buNone/>
              <a:defRPr sz="1500" b="1">
                <a:solidFill>
                  <a:srgbClr val="FFFFFF"/>
                </a:solidFill>
                <a:latin typeface="Poppins"/>
                <a:ea typeface="Poppins"/>
                <a:cs typeface="Poppins"/>
              </a:defRPr>
            </a:pPr>
            <a:r>
              <a:rPr sz="1500" b="1">
                <a:solidFill>
                  <a:srgbClr val="FFFFFF"/>
                </a:solidFill>
                <a:latin typeface="Poppins"/>
                <a:ea typeface="Poppins"/>
                <a:cs typeface="Poppins"/>
              </a:rPr>
              <a:t>REFERÊNCIAS</a:t>
            </a:r>
          </a:p>
        </p:txBody>
      </p:sp>
      <p:pic>
        <p:nvPicPr>
          <p:cNvPr id="2" name="Imagem 13">
            <a:extLst>
              <a:ext uri="{FF2B5EF4-FFF2-40B4-BE49-F238E27FC236}">
                <a16:creationId xmlns:a16="http://schemas.microsoft.com/office/drawing/2014/main" id="{DB3F36BF-D2E2-B510-B12D-B4D30D2701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005" t="3751" r="19586" b="67492"/>
          <a:stretch/>
        </p:blipFill>
        <p:spPr>
          <a:xfrm>
            <a:off x="5485096" y="107564"/>
            <a:ext cx="1917134" cy="739523"/>
          </a:xfrm>
          <a:prstGeom prst="roundRect">
            <a:avLst>
              <a:gd name="adj" fmla="val 6329"/>
            </a:avLst>
          </a:prstGeom>
        </p:spPr>
      </p:pic>
    </p:spTree>
    <p:extLst>
      <p:ext uri="{BB962C8B-B14F-4D97-AF65-F5344CB8AC3E}">
        <p14:creationId xmlns:p14="http://schemas.microsoft.com/office/powerpoint/2010/main" val="1389094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DocSecurity>0</DocSecurity>
  <PresentationFormat>Personalizar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Poppins</vt:lpstr>
      <vt:lpstr>Calibri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Victória Baía</cp:lastModifiedBy>
  <cp:revision>1</cp:revision>
  <dcterms:created xsi:type="dcterms:W3CDTF">2026-07-28T22:11:40Z</dcterms:created>
  <dcterms:modified xsi:type="dcterms:W3CDTF">2026-07-28T22:21:18Z</dcterms:modified>
</cp:coreProperties>
</file>